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9" r:id="rId3"/>
    <p:sldId id="269" r:id="rId4"/>
    <p:sldId id="270" r:id="rId5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Gochi Hand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008BFC-42C5-4E75-99FE-D95712145A56}" v="3266" dt="2023-10-04T10:56:36.898"/>
    <p1510:client id="{B48674B4-A475-4D40-B7F9-322310140DFF}" v="8" dt="2023-10-04T10:59:34.439"/>
    <p1510:client id="{CCAD0108-5E65-4448-BC1E-E3E5D504A8F7}" v="55" dt="2023-10-13T06:42:37.469"/>
    <p1510:client id="{F283721D-7CDA-4F0A-8771-8582D56E563B}" v="71" dt="2023-10-04T17:25:19.7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394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39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2729 1184 16383 0 0,'-7'0'0'0'0,"-10"0"0"0"0,-14 0 0 0 0,-7 0 0 0 0,-14 0 0 0 0,-11 0 0 0 0,-3 0 0 0 0,-1 0 0 0 0,3 0 0 0 0,2 0 0 0 0,7 4 0 0 0,10 5 0 0 0,2 0 0 0 0,0-1 0 0 0,0 3 0 0 0,4 5 0 0 0,2 1 0 0 0,-5-3 0 0 0,-2-3 0 0 0,-1-1 0 0 0,0 7 0 0 0,3 13 0 0 0,-1 14 0 0 0,2 3 0 0 0,9 1 0 0 0,9-1 0 0 0,20-8 0 0 0,18-11 0 0 0,13-6 0 0 0,6-4 0 0 0,1-4 0 0 0,-6-16 0 0 0,-4-11 0 0 0,2-4 0 0 0,-1 2 0 0 0,-1-1 0 0 0,-5-9 0 0 0,-17-14 0 0 0,-12-5 0 0 0,-5-1 0 0 0,0-5 0 0 0,3-9 0 0 0,13 6 0 0 0,22 9 0 0 0,10 8 0 0 0,7 9 0 0 0,8 10 0 0 0,-2 5 0 0 0,7-4 0 0 0,1 1 0 0 0,2 3 0 0 0,-1 4 0 0 0,1 3 0 0 0,-2 2 0 0 0,1 2 0 0 0,9 1 0 0 0,1 1 0 0 0,7-1 0 0 0,10 1 0 0 0,2 0 0 0 0,1-1 0 0 0,-10 0 0 0 0,-11 0 0 0 0,-6 0 0 0 0,-5 0 0 0 0,-1 0 0 0 0,-2 0 0 0 0,-13 0 0 0 0,-24 0 0 0 0,-12-3 0 0 0,-8-6 0 0 0,-12 0 0 0 0,-13 0 0 0 0,-9 3 0 0 0,-9 1 0 0 0,-3 3 0 0 0,-3 1 0 0 0,-1 0 0 0 0,-1 1 0 0 0,1 1 0 0 0,0-1 0 0 0,2 1 0 0 0,-1-1 0 0 0,1 0 0 0 0,-1 0 0 0 0,2 0 0 0 0,-2 0 0 0 0,2 0 0 0 0,-1 0 0 0 0,-11 0 0 0 0,0 0 0 0 0,-1 0 0 0 0,3 0 0 0 0,2 0 0 0 0,-3 11 0 0 0,8 11 0 0 0,11 9 0 0 0,9 3 0 0 0,7 0 0 0 0,1-3 0 0 0,2 1 0 0 0,1-2 0 0 0,6 2 0 0 0,1 10 0 0 0,-3 2 0 0 0,3 4 0 0 0,-1-2 0 0 0,0-6 0 0 0,4 2 0 0 0,3 1 0 0 0,5 4 0 0 0,3 2 0 0 0,-9 6 0 0 0,-2-1 0 0 0,-2-4 0 0 0,-2-5 0 0 0,2-8 0 0 0,4-6 0 0 0,1 6 0 0 0,-5 1 0 0 0,0 5 0 0 0,-1-2 0 0 0,0-3 0 0 0,-1-2 0 0 0,-5-2 0 0 0,1-1 0 0 0,6 6 0 0 0,5 4 0 0 0,-3 5 0 0 0,1 1 0 0 0,0 1 0 0 0,-6-12 0 0 0,1-21 0 0 0,8-27 0 0 0,8-15 0 0 0,6-16 0 0 0,1-7 0 0 0,1-6 0 0 0,3-10 0 0 0,8 3 0 0 0,0 5 0 0 0,-2 0 0 0 0,-3 3 0 0 0,0 3 0 0 0,2 6 0 0 0,-2 4 0 0 0,-2-3 0 0 0,-3-2 0 0 0,1 0 0 0 0,7 4 0 0 0,1 2 0 0 0,-2-4 0 0 0,-3-2 0 0 0,-3-4 0 0 0,4-2 0 0 0,4 2 0 0 0,7 4 0 0 0,7 3 0 0 0,-2-2 0 0 0,-4-1 0 0 0,-4-1 0 0 0,7 8 0 0 0,2 7 0 0 0,0 5 0 0 0,3 6 0 0 0,0 8 0 0 0,1 5 0 0 0,4 0 0 0 0,-2-6 0 0 0,1-1 0 0 0,6 3 0 0 0,3 2 0 0 0,6 3 0 0 0,-3-1 0 0 0,-6-3 0 0 0,2 0 0 0 0,1 2 0 0 0,3 2 0 0 0,2 2 0 0 0,3 2 0 0 0,0 1 0 0 0,3 1 0 0 0,-2 0 0 0 0,3 1 0 0 0,8-1 0 0 0,3 1 0 0 0,-1-1 0 0 0,-3 0 0 0 0,-2 0 0 0 0,-4 0 0 0 0,-4-3 0 0 0,-7-10 0 0 0,-5-1 0 0 0,2 1 0 0 0,2 3 0 0 0,-8 3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0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1437 13643 16383 0 0,'3'0'0'0'0,"2"11"0"0"0,0 11 0 0 0,-1 13 0 0 0,-2 4 0 0 0,-7-1 0 0 0,-4 4 0 0 0,0 2 0 0 0,1 2 0 0 0,7-1 0 0 0,6-3 0 0 0,2 1 0 0 0,1 1 0 0 0,-2 5 0 0 0,-2 0 0 0 0,3 7 0 0 0,7-6 0 0 0,5-11 0 0 0,2-9 0 0 0,3-2 0 0 0,3-3 0 0 0,5 3 0 0 0,1 3 0 0 0,1 1 0 0 0,0-3 0 0 0,-3-1 0 0 0,-3 1 0 0 0,5-4 0 0 0,0-10 0 0 0,-5-15 0 0 0,-7-18 0 0 0,-8-14 0 0 0,-6-9 0 0 0,-11 0 0 0 0,-9 2 0 0 0,-17 5 0 0 0,-6 0 0 0 0,-2 3 0 0 0,2 2 0 0 0,-10 7 0 0 0,-10 7 0 0 0,-1-6 0 0 0,1 2 0 0 0,6 3 0 0 0,4-2 0 0 0,15 1 0 0 0,18 5 0 0 0,13 14 0 0 0,9 11 0 0 0,7 6 0 0 0,5 9 0 0 0,6 2 0 0 0,1 0 0 0 0,1-2 0 0 0,-2 2 0 0 0,7 4 0 0 0,0-1 0 0 0,-2 8 0 0 0,5-1 0 0 0,0-6 0 0 0,-3 0 0 0 0,4 2 0 0 0,2-7 0 0 0,7-6 0 0 0,-2-5 0 0 0,-5 2 0 0 0,2-2 0 0 0,1-4 0 0 0,4-5 0 0 0,2-3 0 0 0,7 0 0 0 0,-3 4 0 0 0,2-1 0 0 0,-2-2 0 0 0,1-1 0 0 0,-12-2 0 0 0,-17-10 0 0 0,-20-3 0 0 0,-19-4 0 0 0,-9-3 0 0 0,-10 1 0 0 0,-9 3 0 0 0,-5 3 0 0 0,-2 0 0 0 0,3-6 0 0 0,3 0 0 0 0,-6-6 0 0 0,5-2 0 0 0,21 3 0 0 0,18 8 0 0 0,14 13 0 0 0,16 7 0 0 0,11 2 0 0 0,11 7 0 0 0,5 0 0 0 0,3-3 0 0 0,2-3 0 0 0,-3 0 0 0 0,-7 5 0 0 0,-4 7 0 0 0,2 0 0 0 0,-3 0 0 0 0,-5 3 0 0 0,2 5 0 0 0,2-4 0 0 0,9-1 0 0 0,-1 1 0 0 0,-1 0 0 0 0,-13-1 0 0 0,-19-5 0 0 0,-20-6 0 0 0,-13-6 0 0 0,-11-3 0 0 0,-11-4 0 0 0,-7-2 0 0 0,-7-1 0 0 0,-1 0 0 0 0,-3 0 0 0 0,2 0 0 0 0,-2 0 0 0 0,2 1 0 0 0,-5-1 0 0 0,5-6 0 0 0,4-6 0 0 0,7-5 0 0 0,4 1 0 0 0,-3 3 0 0 0,3 1 0 0 0,4-6 0 0 0,-3 2 0 0 0,-9-1 0 0 0,0-1 0 0 0,-7-1 0 0 0,3-4 0 0 0,2 2 0 0 0,-1-3 0 0 0,-7 0 0 0 0,7-8 0 0 0,8-1 0 0 0,8 1 0 0 0,6-1 0 0 0,-6-3 0 0 0,-9-5 0 0 0,3 1 0 0 0,5 3 0 0 0,6-6 0 0 0,3-11 0 0 0,-1 1 0 0 0,5 2 0 0 0,-2-2 0 0 0,4 2 0 0 0,6-1 0 0 0,4 0 0 0 0,5-1 0 0 0,-7 1 0 0 0,-3-2 0 0 0,-1-6 0 0 0,-2 4 0 0 0,3 4 0 0 0,3 0 0 0 0,5 2 0 0 0,3-2 0 0 0,3 2 0 0 0,1-3 0 0 0,2 1 0 0 0,-1-1 0 0 0,1 1 0 0 0,0-2 0 0 0,-1 2 0 0 0,1-2 0 0 0,-1 2 0 0 0,0-2 0 0 0,0-10 0 0 0,-4-8 0 0 0,0 12 0 0 0,2 31 0 0 0,11 24 0 0 0,3 21 0 0 0,-1 18 0 0 0,2 19 0 0 0,2 11 0 0 0,-1 6 0 0 0,0-5 0 0 0,6-9 0 0 0,2-1 0 0 0,2-4 0 0 0,-3-1 0 0 0,-6 0 0 0 0,6 9 0 0 0,-1 5 0 0 0,-3 1 0 0 0,-5-1 0 0 0,-5-3 0 0 0,-3-1 0 0 0,-6-7 0 0 0,-10-12 0 0 0,-14-13 0 0 0,-2-11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1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31508 1670 16383 0 0,'3'0'0'0'0,"13"0"0"0"0,11 0 0 0 0,19 0 0 0 0,13 0 0 0 0,3 0 0 0 0,3 0 0 0 0,8 0 0 0 0,-1 0 0 0 0,-1 0 0 0 0,-10 0 0 0 0,-10 8 0 0 0,-1 9 0 0 0,-4 2 0 0 0,8 9 0 0 0,6-1 0 0 0,0-4 0 0 0,1-7 0 0 0,9 2 0 0 0,-1-3 0 0 0,-1 8 0 0 0,-4 0 0 0 0,-3-5 0 0 0,-4-5 0 0 0,0-4 0 0 0,-7-1 0 0 0,-12 3 0 0 0,-30-1 0 0 0,-35-3 0 0 0,-24-1 0 0 0,-11-3 0 0 0,-21-1 0 0 0,1-9 0 0 0,-4-2 0 0 0,-7-1 0 0 0,6 2 0 0 0,0-5 0 0 0,2-1 0 0 0,10 3 0 0 0,5 3 0 0 0,9 2 0 0 0,-2-1 0 0 0,8-6 0 0 0,-6-2 0 0 0,-11 2 0 0 0,-12 4 0 0 0,-1 2 0 0 0,5 4 0 0 0,20-6 0 0 0,31-2 0 0 0,36-1 0 0 0,20-7 0 0 0,13-1 0 0 0,10 5 0 0 0,4 3 0 0 0,5 5 0 0 0,-2 3 0 0 0,2 2 0 0 0,-3 2 0 0 0,1 0 0 0 0,-2 1 0 0 0,0 0 0 0 0,-2-1 0 0 0,2 1 0 0 0,-16-1 0 0 0,-34 1 0 0 0,-24-1 0 0 0,-28 0 0 0 0,-16-8 0 0 0,-17-2 0 0 0,-19 1 0 0 0,-5 2 0 0 0,8 1 0 0 0,10 3 0 0 0,26 1 0 0 0,43 1 0 0 0,59 1 0 0 0,50 1 0 0 0,34-1 0 0 0,26 0 0 0 0,4 1 0 0 0,-5 6 0 0 0,1 11 0 0 0,-4 16 0 0 0,-12 17 0 0 0,-21 0 0 0 0,-13-2 0 0 0,-12-8 0 0 0,-14-12 0 0 0,-13-7 0 0 0,-28 0 0 0 0,-31-3 0 0 0,-34-13 0 0 0,-20-7 0 0 0,-16-8 0 0 0,-11-8 0 0 0,-1-3 0 0 0,3 3 0 0 0,7 4 0 0 0,3 5 0 0 0,10 6 0 0 0,13 12 0 0 0,15 19 0 0 0,19 7 0 0 0,14 6 0 0 0,14-5 0 0 0,14-1 0 0 0,9-6 0 0 0,8-9 0 0 0,-1-5 0 0 0,6 11 0 0 0,1 11 0 0 0,1-1 0 0 0,-5-2 0 0 0,-8-5 0 0 0,-5-3 0 0 0,-1 5 0 0 0,7 12 0 0 0,11 1 0 0 0,-1-2 0 0 0,-3 2 0 0 0,1-7 0 0 0,-5-6 0 0 0,-11-1 0 0 0,-8 2 0 0 0,-2-2 0 0 0,-6 13 0 0 0,1 6 0 0 0,-4 6 0 0 0,-1-4 0 0 0,11 1 0 0 0,1-4 0 0 0,-5-5 0 0 0,-7 3 0 0 0,-7-1 0 0 0,-4 4 0 0 0,0-3 0 0 0,-6-10 0 0 0,-13-10 0 0 0,-19-11 0 0 0,-9-15 0 0 0,0-12 0 0 0,2-7 0 0 0,1-4 0 0 0,2-6 0 0 0,4-2 0 0 0,4 1 0 0 0,-1 1 0 0 0,-4-5 0 0 0,5-5 0 0 0,6-7 0 0 0,3 1 0 0 0,-3 4 0 0 0,3-2 0 0 0,0 2 0 0 0,0 5 0 0 0,2-3 0 0 0,5-14 0 0 0,4-5 0 0 0,-12-7 0 0 0,-10 6 0 0 0,-7 11 0 0 0,-8 5 0 0 0,-9 10 0 0 0,-1 10 0 0 0,7 5 0 0 0,24-1 0 0 0,14-9 0 0 0,18-8 0 0 0,17-8 0 0 0,12-15 0 0 0,11-6 0 0 0,-4-2 0 0 0,-5 6 0 0 0,-6 9 0 0 0,-9 3 0 0 0,-8 2 0 0 0,-4 2 0 0 0,7 7 0 0 0,15 19 0 0 0,5 22 0 0 0,0 15 0 0 0,-4 19 0 0 0,0 6 0 0 0,-7 3 0 0 0,0 5 0 0 0,-2 8 0 0 0,1-2 0 0 0,-3-5 0 0 0,-13 1 0 0 0,-13-5 0 0 0,-17-12 0 0 0,-9-11 0 0 0,0-22 0 0 0,4-18 0 0 0,3-15 0 0 0,-2-6 0 0 0,1-4 0 0 0,6-6 0 0 0,1 0 0 0 0,-5-3 0 0 0,-9 7 0 0 0,-5 6 0 0 0,1 6 0 0 0,-6 8 0 0 0,-4 7 0 0 0,-1 6 0 0 0,13 16 0 0 0,22 10 0 0 0,18 1 0 0 0,9-1 0 0 0,-8-31 0 0 0,-22-23 0 0 0,-16-17 0 0 0,-14-7 0 0 0,0-4 0 0 0,-1 2 0 0 0,7 3 0 0 0,20 13 0 0 0,21 13 0 0 0,19 13 0 0 0,14 9 0 0 0,11 7 0 0 0,4 5 0 0 0,4 1 0 0 0,-1 0 0 0 0,-2-3 0 0 0,-18-5 0 0 0,-19-2 0 0 0,-24 0 0 0 0,-29 2 0 0 0,-16 2 0 0 0,-17 1 0 0 0,-16 2 0 0 0,-5 1 0 0 0,-5 0 0 0 0,6 0 0 0 0,6 0 0 0 0,11 1 0 0 0,6-1 0 0 0,6 0 0 0 0,3 0 0 0 0,-4-3 0 0 0,-3-10 0 0 0,-2-1 0 0 0,4 1 0 0 0,0 3 0 0 0,10 3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2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33452 13287 16383 0 0,'0'15'0'0'0,"0"12"0"0"0,0 12 0 0 0,0 8 0 0 0,-8 6 0 0 0,-1 1 0 0 0,-1 3 0 0 0,3-1 0 0 0,1 1 0 0 0,3-2 0 0 0,1 1 0 0 0,2-2 0 0 0,0 1 0 0 0,0-1 0 0 0,0 0 0 0 0,1 0 0 0 0,-5-4 0 0 0,-4-5 0 0 0,-1-4 0 0 0,0 3 0 0 0,3 1 0 0 0,2 4 0 0 0,1 0 0 0 0,-9 4 0 0 0,-3 0 0 0 0,1 2 0 0 0,3-2 0 0 0,0 6 0 0 0,-6-7 0 0 0,-11-14 0 0 0,-4-8 0 0 0,-1-2 0 0 0,-5-7 0 0 0,-4-6 0 0 0,-6-6 0 0 0,-1-4 0 0 0,-5-3 0 0 0,1-2 0 0 0,-3-1 0 0 0,2-1 0 0 0,-5-3 0 0 0,3-4 0 0 0,2-1 0 0 0,1 1 0 0 0,-1 2 0 0 0,2 3 0 0 0,-2 1 0 0 0,1 2 0 0 0,-1 1 0 0 0,1 0 0 0 0,-2 0 0 0 0,-9 1 0 0 0,-13-12 0 0 0,-11-3 0 0 0,-17-7 0 0 0,-1 0 0 0 0,-1 4 0 0 0,10 4 0 0 0,26 5 0 0 0,35 4 0 0 0,32 2 0 0 0,34 2 0 0 0,31 0 0 0 0,23 1 0 0 0,13 0 0 0 0,3 0 0 0 0,4-1 0 0 0,-8 1 0 0 0,-14-1 0 0 0,-17 0 0 0 0,-12 0 0 0 0,0 0 0 0 0,5-11 0 0 0,0-4 0 0 0,-2-2 0 0 0,-7-3 0 0 0,-5 2 0 0 0,6 1 0 0 0,-3-4 0 0 0,-13 1 0 0 0,-23 4 0 0 0,-21 5 0 0 0,-19 5 0 0 0,-13 2 0 0 0,-10 3 0 0 0,8 1 0 0 0,22-7 0 0 0,25-1 0 0 0,21-1 0 0 0,16 2 0 0 0,6-1 0 0 0,5-18 0 0 0,2-16 0 0 0,-4-4 0 0 0,-4 2 0 0 0,-2-3 0 0 0,-4 4 0 0 0,2-3 0 0 0,-3 3 0 0 0,-7 2 0 0 0,-5 0 0 0 0,0 4 0 0 0,-1-7 0 0 0,-1 0 0 0 0,-4 1 0 0 0,-6-3 0 0 0,-1 1 0 0 0,4 6 0 0 0,-1 2 0 0 0,-3-4 0 0 0,0-10 0 0 0,2 1 0 0 0,-3 12 0 0 0,-2 31 0 0 0,-4 27 0 0 0,-9 19 0 0 0,-5 12 0 0 0,-5 13 0 0 0,-3 0 0 0 0,1-5 0 0 0,2-1 0 0 0,5-2 0 0 0,2-1 0 0 0,-8 6 0 0 0,-1-5 0 0 0,1-3 0 0 0,3-1 0 0 0,-4 6 0 0 0,-3 1 0 0 0,-5-7 0 0 0,0 0 0 0 0,5-3 0 0 0,1-1 0 0 0,-3-10 0 0 0,-10-10 0 0 0,-3-8 0 0 0,1-2 0 0 0,-7 6 0 0 0,2-4 0 0 0,5-10 0 0 0,9-6 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3.png"/><Relationship Id="rId3" Type="http://schemas.openxmlformats.org/officeDocument/2006/relationships/image" Target="../media/image12.png"/><Relationship Id="rId7" Type="http://schemas.openxmlformats.org/officeDocument/2006/relationships/customXml" Target="../ink/ink2.xm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customXml" Target="../ink/ink4.xml"/><Relationship Id="rId10" Type="http://schemas.openxmlformats.org/officeDocument/2006/relationships/image" Target="../media/image16.png"/><Relationship Id="rId4" Type="http://schemas.openxmlformats.org/officeDocument/2006/relationships/customXml" Target="../ink/ink1.xml"/><Relationship Id="rId9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3025" y="0"/>
            <a:ext cx="2057403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-1141780" y="13076"/>
            <a:ext cx="20572794" cy="265919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9600" dirty="0" err="1">
                <a:solidFill>
                  <a:srgbClr val="6367A5"/>
                </a:solidFill>
                <a:latin typeface="Gochi Hand"/>
              </a:rPr>
              <a:t>SubPart</a:t>
            </a:r>
            <a:r>
              <a:rPr lang="en-US" sz="9600" dirty="0">
                <a:solidFill>
                  <a:srgbClr val="6367A5"/>
                </a:solidFill>
                <a:latin typeface="Gochi Hand"/>
              </a:rPr>
              <a:t> </a:t>
            </a:r>
            <a:r>
              <a:rPr lang="en-US" sz="9600" dirty="0" err="1">
                <a:solidFill>
                  <a:srgbClr val="6367A5"/>
                </a:solidFill>
                <a:latin typeface="Gochi Hand"/>
              </a:rPr>
              <a:t>Komplexfeladat</a:t>
            </a:r>
            <a:endParaRPr lang="hu-HU" sz="9600" dirty="0" err="1">
              <a:latin typeface="Gochi Hand"/>
            </a:endParaRPr>
          </a:p>
          <a:p>
            <a:pPr algn="ctr">
              <a:lnSpc>
                <a:spcPct val="80000"/>
              </a:lnSpc>
            </a:pPr>
            <a:r>
              <a:rPr lang="en-US" sz="9600" dirty="0" err="1">
                <a:solidFill>
                  <a:srgbClr val="6367A5"/>
                </a:solidFill>
                <a:latin typeface="Gochi Hand"/>
              </a:rPr>
              <a:t>Bemutató</a:t>
            </a:r>
            <a:endParaRPr lang="en-US" sz="9600" dirty="0">
              <a:solidFill>
                <a:srgbClr val="6367A5"/>
              </a:solidFill>
              <a:latin typeface="Gochi Hand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89D5718B-AEDA-C452-33DE-8383B5019651}"/>
              </a:ext>
            </a:extLst>
          </p:cNvPr>
          <p:cNvSpPr txBox="1"/>
          <p:nvPr/>
        </p:nvSpPr>
        <p:spPr>
          <a:xfrm>
            <a:off x="7358062" y="7764129"/>
            <a:ext cx="20573999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Bodnár</a:t>
            </a:r>
            <a:endParaRPr lang="hu-HU"/>
          </a:p>
          <a:p>
            <a:pPr>
              <a:lnSpc>
                <a:spcPct val="70000"/>
              </a:lnSpc>
            </a:pPr>
            <a:r>
              <a:rPr lang="hu-HU" sz="8000">
                <a:solidFill>
                  <a:schemeClr val="bg1"/>
                </a:solidFill>
                <a:latin typeface="Gochi Hand"/>
              </a:rPr>
              <a:t>István</a:t>
            </a:r>
            <a:endParaRPr lang="hu-HU" sz="8000" dirty="0">
              <a:solidFill>
                <a:schemeClr val="bg1"/>
              </a:solidFill>
              <a:latin typeface="Gochi Hand"/>
            </a:endParaRPr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Gábor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AD78B72-C4C0-3CBD-3FB7-EC909DDB8EDB}"/>
              </a:ext>
            </a:extLst>
          </p:cNvPr>
          <p:cNvSpPr txBox="1"/>
          <p:nvPr/>
        </p:nvSpPr>
        <p:spPr>
          <a:xfrm>
            <a:off x="72806" y="8365709"/>
            <a:ext cx="4699835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Fekete</a:t>
            </a:r>
            <a:endParaRPr lang="hu-HU"/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László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79A9AEDF-4ABD-ADB2-5CD8-CDCE79671168}"/>
              </a:ext>
            </a:extLst>
          </p:cNvPr>
          <p:cNvSpPr txBox="1"/>
          <p:nvPr/>
        </p:nvSpPr>
        <p:spPr>
          <a:xfrm>
            <a:off x="14293311" y="8360238"/>
            <a:ext cx="6711365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Takács</a:t>
            </a:r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Krisztián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8283427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/>
          <a:srcRect r="4122"/>
          <a:stretch/>
        </p:blipFill>
        <p:spPr>
          <a:xfrm>
            <a:off x="-168495" y="-184144"/>
            <a:ext cx="14504463" cy="10615797"/>
          </a:xfrm>
          <a:prstGeom prst="rect">
            <a:avLst/>
          </a:prstGeom>
          <a:noFill/>
        </p:spPr>
      </p:pic>
      <p:sp>
        <p:nvSpPr>
          <p:cNvPr id="119" name="Rectangle 1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87528" y="0"/>
            <a:ext cx="10600467" cy="10287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DE402BC9-DE13-F912-EA5E-9E3A6F8A8BDD}"/>
              </a:ext>
            </a:extLst>
          </p:cNvPr>
          <p:cNvSpPr txBox="1"/>
          <p:nvPr/>
        </p:nvSpPr>
        <p:spPr>
          <a:xfrm>
            <a:off x="-1381" y="-6225"/>
            <a:ext cx="7597415" cy="3229166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7800" kern="1200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800" kern="1200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megjelenésének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800" kern="1200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változása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:</a:t>
            </a:r>
            <a:endParaRPr lang="en-US" sz="7800" kern="1200" dirty="0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8" name="Kép 7" descr="A képen szöveg, képernyőkép, szoftver, számítógép látható&#10;&#10;Automatikusan generált leírás">
            <a:extLst>
              <a:ext uri="{FF2B5EF4-FFF2-40B4-BE49-F238E27FC236}">
                <a16:creationId xmlns:a16="http://schemas.microsoft.com/office/drawing/2014/main" id="{FAD24F8E-A8D9-1EC2-E7FB-DDB7BE086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497" y="11475"/>
            <a:ext cx="5479960" cy="2869715"/>
          </a:xfrm>
          <a:prstGeom prst="rect">
            <a:avLst/>
          </a:prstGeom>
        </p:spPr>
      </p:pic>
      <p:pic>
        <p:nvPicPr>
          <p:cNvPr id="9" name="Kép 8" descr="A képen szöveg, képernyőkép, szoftver, tervezés látható&#10;&#10;Automatikusan generált leírás">
            <a:extLst>
              <a:ext uri="{FF2B5EF4-FFF2-40B4-BE49-F238E27FC236}">
                <a16:creationId xmlns:a16="http://schemas.microsoft.com/office/drawing/2014/main" id="{CC30A64F-338E-30B0-75BB-0AD43CA8B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88344" y="-9584"/>
            <a:ext cx="5415565" cy="2868621"/>
          </a:xfrm>
          <a:prstGeom prst="rect">
            <a:avLst/>
          </a:prstGeom>
        </p:spPr>
      </p:pic>
      <p:pic>
        <p:nvPicPr>
          <p:cNvPr id="10" name="Kép 9" descr="A képen szöveg, képernyőkép, szoftver, Számítógépes ikon látható&#10;&#10;Automatikusan generált leírás">
            <a:extLst>
              <a:ext uri="{FF2B5EF4-FFF2-40B4-BE49-F238E27FC236}">
                <a16:creationId xmlns:a16="http://schemas.microsoft.com/office/drawing/2014/main" id="{BB374BE8-062D-CB3E-D92B-368596989C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1259" y="1132868"/>
            <a:ext cx="5496059" cy="2950208"/>
          </a:xfrm>
          <a:prstGeom prst="rect">
            <a:avLst/>
          </a:prstGeom>
        </p:spPr>
      </p:pic>
      <p:pic>
        <p:nvPicPr>
          <p:cNvPr id="11" name="Kép 10" descr="A képen szöveg, képernyőkép, szoftver, Számítógépes ikon látható&#10;&#10;Automatikusan generált leírás">
            <a:extLst>
              <a:ext uri="{FF2B5EF4-FFF2-40B4-BE49-F238E27FC236}">
                <a16:creationId xmlns:a16="http://schemas.microsoft.com/office/drawing/2014/main" id="{3848016C-2339-5A52-B07B-ECAB702119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2132" y="1149681"/>
            <a:ext cx="5415566" cy="2932679"/>
          </a:xfrm>
          <a:prstGeom prst="rect">
            <a:avLst/>
          </a:prstGeom>
        </p:spPr>
      </p:pic>
      <p:pic>
        <p:nvPicPr>
          <p:cNvPr id="12" name="Kép 11" descr="A képen szöveg, szoftver, Multimédiás szoftver, számítógép látható&#10;&#10;Automatikusan generált leírás">
            <a:extLst>
              <a:ext uri="{FF2B5EF4-FFF2-40B4-BE49-F238E27FC236}">
                <a16:creationId xmlns:a16="http://schemas.microsoft.com/office/drawing/2014/main" id="{BB062E76-6469-38B2-22A9-81E98164EF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11259" y="4083197"/>
            <a:ext cx="5496059" cy="2893339"/>
          </a:xfrm>
          <a:prstGeom prst="rect">
            <a:avLst/>
          </a:prstGeom>
        </p:spPr>
      </p:pic>
      <p:pic>
        <p:nvPicPr>
          <p:cNvPr id="13" name="Kép 12" descr="A képen szöveg, képernyőkép, zátony, zöld látható&#10;&#10;Automatikusan generált leírás">
            <a:extLst>
              <a:ext uri="{FF2B5EF4-FFF2-40B4-BE49-F238E27FC236}">
                <a16:creationId xmlns:a16="http://schemas.microsoft.com/office/drawing/2014/main" id="{6860E94B-26D1-FF05-2F28-24A249534A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02132" y="4096437"/>
            <a:ext cx="5415566" cy="2866857"/>
          </a:xfrm>
          <a:prstGeom prst="rect">
            <a:avLst/>
          </a:prstGeom>
        </p:spPr>
      </p:pic>
      <p:pic>
        <p:nvPicPr>
          <p:cNvPr id="14" name="Kép 13" descr="A képen vízesés, szöveg, víz, kültéri látható&#10;&#10;Automatikusan generált leírás">
            <a:extLst>
              <a:ext uri="{FF2B5EF4-FFF2-40B4-BE49-F238E27FC236}">
                <a16:creationId xmlns:a16="http://schemas.microsoft.com/office/drawing/2014/main" id="{5677786A-DDBF-07C3-96F8-94A8348AD7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4666" y="2619241"/>
            <a:ext cx="1981247" cy="7672588"/>
          </a:xfrm>
          <a:prstGeom prst="rect">
            <a:avLst/>
          </a:prstGeom>
        </p:spPr>
      </p:pic>
      <p:pic>
        <p:nvPicPr>
          <p:cNvPr id="15" name="Kép 14" descr="A képen szöveg, szoftver, Multimédiás szoftver, Weblap látható&#10;&#10;Automatikusan generált leírás">
            <a:extLst>
              <a:ext uri="{FF2B5EF4-FFF2-40B4-BE49-F238E27FC236}">
                <a16:creationId xmlns:a16="http://schemas.microsoft.com/office/drawing/2014/main" id="{FD0A24A4-E8A8-FE2A-202D-1756E4A4B45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2132" y="6897592"/>
            <a:ext cx="6204397" cy="3365913"/>
          </a:xfrm>
          <a:prstGeom prst="rect">
            <a:avLst/>
          </a:prstGeom>
        </p:spPr>
      </p:pic>
      <p:pic>
        <p:nvPicPr>
          <p:cNvPr id="16" name="Kép 15" descr="A képen szöveg, Multimédiás szoftver, képernyőkép, szoftver látható&#10;&#10;Automatikusan generált leírás">
            <a:extLst>
              <a:ext uri="{FF2B5EF4-FFF2-40B4-BE49-F238E27FC236}">
                <a16:creationId xmlns:a16="http://schemas.microsoft.com/office/drawing/2014/main" id="{C1F695AA-B098-24C8-163B-5C37A382AA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70724" y="6959843"/>
            <a:ext cx="6220496" cy="3321904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75B5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5950" y="122125"/>
            <a:ext cx="18639900" cy="10042800"/>
          </a:xfrm>
          <a:prstGeom prst="roundRect">
            <a:avLst>
              <a:gd name="adj" fmla="val 8547"/>
            </a:avLst>
          </a:prstGeom>
          <a:noFill/>
          <a:ln w="228600" cap="flat" cmpd="sng">
            <a:solidFill>
              <a:srgbClr val="552D75"/>
            </a:solidFill>
            <a:prstDash val="solid"/>
            <a:round/>
            <a:headEnd type="none" w="sm" len="sm"/>
            <a:tailEnd type="none" w="sm" len="sm"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Szabadkéz 6">
                <a:extLst>
                  <a:ext uri="{FF2B5EF4-FFF2-40B4-BE49-F238E27FC236}">
                    <a16:creationId xmlns:a16="http://schemas.microsoft.com/office/drawing/2014/main" id="{C69E38D4-796E-DCF0-E439-4E34AA920323}"/>
                  </a:ext>
                </a:extLst>
              </p14:cNvPr>
              <p14:cNvContentPartPr/>
              <p14:nvPr/>
            </p14:nvContentPartPr>
            <p14:xfrm>
              <a:off x="-243347" y="-31520"/>
              <a:ext cx="740607" cy="566934"/>
            </p14:xfrm>
          </p:contentPart>
        </mc:Choice>
        <mc:Fallback xmlns="">
          <p:pic>
            <p:nvPicPr>
              <p:cNvPr id="7" name="Szabadkéz 6">
                <a:extLst>
                  <a:ext uri="{FF2B5EF4-FFF2-40B4-BE49-F238E27FC236}">
                    <a16:creationId xmlns:a16="http://schemas.microsoft.com/office/drawing/2014/main" id="{C69E38D4-796E-DCF0-E439-4E34AA92032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306324" y="-94113"/>
                <a:ext cx="866201" cy="6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Szabadkéz 7">
                <a:extLst>
                  <a:ext uri="{FF2B5EF4-FFF2-40B4-BE49-F238E27FC236}">
                    <a16:creationId xmlns:a16="http://schemas.microsoft.com/office/drawing/2014/main" id="{A8400670-6567-C161-6AC7-DA1B7333D836}"/>
                  </a:ext>
                </a:extLst>
              </p14:cNvPr>
              <p14:cNvContentPartPr/>
              <p14:nvPr/>
            </p14:nvContentPartPr>
            <p14:xfrm>
              <a:off x="-312482" y="9557833"/>
              <a:ext cx="666185" cy="808812"/>
            </p14:xfrm>
          </p:contentPart>
        </mc:Choice>
        <mc:Fallback xmlns="">
          <p:pic>
            <p:nvPicPr>
              <p:cNvPr id="8" name="Szabadkéz 7">
                <a:extLst>
                  <a:ext uri="{FF2B5EF4-FFF2-40B4-BE49-F238E27FC236}">
                    <a16:creationId xmlns:a16="http://schemas.microsoft.com/office/drawing/2014/main" id="{A8400670-6567-C161-6AC7-DA1B7333D83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375431" y="9494869"/>
                <a:ext cx="791724" cy="934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Szabadkéz 8">
                <a:extLst>
                  <a:ext uri="{FF2B5EF4-FFF2-40B4-BE49-F238E27FC236}">
                    <a16:creationId xmlns:a16="http://schemas.microsoft.com/office/drawing/2014/main" id="{F99D0809-2961-C559-DAA2-0203B3D2066F}"/>
                  </a:ext>
                </a:extLst>
              </p14:cNvPr>
              <p14:cNvContentPartPr/>
              <p14:nvPr/>
            </p14:nvContentPartPr>
            <p14:xfrm>
              <a:off x="17882073" y="-138427"/>
              <a:ext cx="802464" cy="674627"/>
            </p14:xfrm>
          </p:contentPart>
        </mc:Choice>
        <mc:Fallback xmlns="">
          <p:pic>
            <p:nvPicPr>
              <p:cNvPr id="9" name="Szabadkéz 8">
                <a:extLst>
                  <a:ext uri="{FF2B5EF4-FFF2-40B4-BE49-F238E27FC236}">
                    <a16:creationId xmlns:a16="http://schemas.microsoft.com/office/drawing/2014/main" id="{F99D0809-2961-C559-DAA2-0203B3D2066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819099" y="-201032"/>
                <a:ext cx="928051" cy="800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Szabadkéz 9">
                <a:extLst>
                  <a:ext uri="{FF2B5EF4-FFF2-40B4-BE49-F238E27FC236}">
                    <a16:creationId xmlns:a16="http://schemas.microsoft.com/office/drawing/2014/main" id="{0A94920A-4B3F-A848-BFD0-06625847301A}"/>
                  </a:ext>
                </a:extLst>
              </p14:cNvPr>
              <p14:cNvContentPartPr/>
              <p14:nvPr/>
            </p14:nvContentPartPr>
            <p14:xfrm>
              <a:off x="17880775" y="9744658"/>
              <a:ext cx="722133" cy="569672"/>
            </p14:xfrm>
          </p:contentPart>
        </mc:Choice>
        <mc:Fallback xmlns="">
          <p:pic>
            <p:nvPicPr>
              <p:cNvPr id="10" name="Szabadkéz 9">
                <a:extLst>
                  <a:ext uri="{FF2B5EF4-FFF2-40B4-BE49-F238E27FC236}">
                    <a16:creationId xmlns:a16="http://schemas.microsoft.com/office/drawing/2014/main" id="{0A94920A-4B3F-A848-BFD0-06625847301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818169" y="9681681"/>
                <a:ext cx="847706" cy="6952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zövegdoboz 10">
            <a:extLst>
              <a:ext uri="{FF2B5EF4-FFF2-40B4-BE49-F238E27FC236}">
                <a16:creationId xmlns:a16="http://schemas.microsoft.com/office/drawing/2014/main" id="{B903D4E9-5842-0193-073C-FECFA8AF49DE}"/>
              </a:ext>
            </a:extLst>
          </p:cNvPr>
          <p:cNvSpPr txBox="1"/>
          <p:nvPr/>
        </p:nvSpPr>
        <p:spPr>
          <a:xfrm>
            <a:off x="7379191" y="1088576"/>
            <a:ext cx="1102085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8000" dirty="0">
                <a:solidFill>
                  <a:srgbClr val="FFFFFF"/>
                </a:solidFill>
              </a:rPr>
              <a:t>}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E62E7132-3CDD-F205-4435-073112E825EF}"/>
              </a:ext>
            </a:extLst>
          </p:cNvPr>
          <p:cNvSpPr txBox="1"/>
          <p:nvPr/>
        </p:nvSpPr>
        <p:spPr>
          <a:xfrm>
            <a:off x="7324402" y="2987386"/>
            <a:ext cx="48382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80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6A405C8B-CD22-9747-8971-C83EB6B488B9}"/>
              </a:ext>
            </a:extLst>
          </p:cNvPr>
          <p:cNvSpPr txBox="1"/>
          <p:nvPr/>
        </p:nvSpPr>
        <p:spPr>
          <a:xfrm>
            <a:off x="7272858" y="7421908"/>
            <a:ext cx="53902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96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46D01BAB-9470-F4ED-BA51-30579A26C35C}"/>
              </a:ext>
            </a:extLst>
          </p:cNvPr>
          <p:cNvSpPr txBox="1"/>
          <p:nvPr/>
        </p:nvSpPr>
        <p:spPr>
          <a:xfrm>
            <a:off x="7743148" y="1342264"/>
            <a:ext cx="10299990" cy="92333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1800" b="1" dirty="0">
                <a:solidFill>
                  <a:srgbClr val="FFFFFF"/>
                </a:solidFill>
              </a:rPr>
              <a:t>A fenti mezőbe kerül a regisztrálni kívánt felhasználó neve. A weboldalon az összes mezőt ki kell tölteni a sikeres regisztrációhoz. Az e-mail cím mezőbe egy </a:t>
            </a:r>
            <a:r>
              <a:rPr lang="hu-HU" sz="1800" b="1" dirty="0" err="1">
                <a:solidFill>
                  <a:srgbClr val="FFFFFF"/>
                </a:solidFill>
              </a:rPr>
              <a:t>valid</a:t>
            </a:r>
            <a:r>
              <a:rPr lang="hu-HU" sz="1800" b="1" dirty="0">
                <a:solidFill>
                  <a:srgbClr val="FFFFFF"/>
                </a:solidFill>
              </a:rPr>
              <a:t> e-mail címet kell megadni.</a:t>
            </a:r>
            <a:endParaRPr lang="hu-HU" dirty="0">
              <a:solidFill>
                <a:srgbClr val="FFFFFF"/>
              </a:solidFill>
            </a:endParaRP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3A6A1461-AC02-B62C-E838-A331FF58BA51}"/>
              </a:ext>
            </a:extLst>
          </p:cNvPr>
          <p:cNvSpPr txBox="1"/>
          <p:nvPr/>
        </p:nvSpPr>
        <p:spPr>
          <a:xfrm>
            <a:off x="8435937" y="2074935"/>
            <a:ext cx="10341552" cy="1200329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Az alábbi helyen található két választási lehetőség, a felhasználó beírhat saját jelszót, azonban annak meg kell felelnie a kritériumoknak: Legalább 8 karakter, tartalmazzon nagybetűt, kisbetűt, valamint speciális karaktert is. A másik lehetőség egy nehezen feltörhető jelszó generálása, amely automatikusan a kritériumoknak megfelelő jelszót generál.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81792CB7-73F8-5953-C3C1-0647EC29C06D}"/>
              </a:ext>
            </a:extLst>
          </p:cNvPr>
          <p:cNvSpPr txBox="1"/>
          <p:nvPr/>
        </p:nvSpPr>
        <p:spPr>
          <a:xfrm>
            <a:off x="7705855" y="3554502"/>
            <a:ext cx="10367528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Itt látható a jelszó beírására, és a legenerált jelszó megjelenítésére szolgáló két darab mező. </a:t>
            </a:r>
            <a:endParaRPr lang="hu-HU" sz="1800" dirty="0">
              <a:solidFill>
                <a:srgbClr val="FFFFFF"/>
              </a:solidFill>
            </a:endParaRP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EE474ABC-03AE-2BD5-5807-646EA54123F6}"/>
              </a:ext>
            </a:extLst>
          </p:cNvPr>
          <p:cNvSpPr txBox="1"/>
          <p:nvPr/>
        </p:nvSpPr>
        <p:spPr>
          <a:xfrm>
            <a:off x="8923101" y="4772957"/>
            <a:ext cx="10355189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 felhasználónak itt kell nemét kiválasztania.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E77BE96A-7621-7F90-AAA6-3DC72CB129C1}"/>
              </a:ext>
            </a:extLst>
          </p:cNvPr>
          <p:cNvSpPr txBox="1"/>
          <p:nvPr/>
        </p:nvSpPr>
        <p:spPr>
          <a:xfrm>
            <a:off x="8092470" y="5930135"/>
            <a:ext cx="10354540" cy="64633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 weboldalra 18 éven aluli személy nem regisztrálhat. A négy lehetőség közül ki kell választani a regisztrálni kívánt személy hozzávetőleges életkorát.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91A42E73-65D3-21DB-7DAA-DC126A194C7E}"/>
              </a:ext>
            </a:extLst>
          </p:cNvPr>
          <p:cNvSpPr txBox="1"/>
          <p:nvPr/>
        </p:nvSpPr>
        <p:spPr>
          <a:xfrm>
            <a:off x="7805531" y="7841065"/>
            <a:ext cx="10309728" cy="92333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Ez a két mező a felhasználó szakmáját, valamint a szakterületét igényli. A felső mezőben szükséges a szakma begépelése, az alsó mezőben egy legördülő menüből kell kiválasztani, az adott szakma szakterületbe tartozását.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B9EE1957-F052-D732-5F4E-FF49F244224A}"/>
              </a:ext>
            </a:extLst>
          </p:cNvPr>
          <p:cNvSpPr txBox="1"/>
          <p:nvPr/>
        </p:nvSpPr>
        <p:spPr>
          <a:xfrm>
            <a:off x="7889270" y="9474113"/>
            <a:ext cx="9562883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Kattintson ide a weboldalra való regisztráció megkísérléséhez.</a:t>
            </a:r>
            <a:endParaRPr lang="hu-HU" sz="1800">
              <a:solidFill>
                <a:srgbClr val="FFFFFF"/>
              </a:solidFill>
            </a:endParaRPr>
          </a:p>
        </p:txBody>
      </p:sp>
      <p:pic>
        <p:nvPicPr>
          <p:cNvPr id="3" name="Kép 2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C6AC4452-D42B-3804-E8CA-2ABCD062E2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318622" y="125569"/>
            <a:ext cx="7768920" cy="10035862"/>
          </a:xfrm>
          <a:prstGeom prst="rect">
            <a:avLst/>
          </a:prstGeom>
        </p:spPr>
      </p:pic>
      <p:sp>
        <p:nvSpPr>
          <p:cNvPr id="15" name="Nyíl: balra mutató 14">
            <a:extLst>
              <a:ext uri="{FF2B5EF4-FFF2-40B4-BE49-F238E27FC236}">
                <a16:creationId xmlns:a16="http://schemas.microsoft.com/office/drawing/2014/main" id="{63473532-2086-9663-583E-EC77CB0144D3}"/>
              </a:ext>
            </a:extLst>
          </p:cNvPr>
          <p:cNvSpPr/>
          <p:nvPr/>
        </p:nvSpPr>
        <p:spPr>
          <a:xfrm>
            <a:off x="4101116" y="2667243"/>
            <a:ext cx="4338204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Nyíl: balra mutató 16">
            <a:extLst>
              <a:ext uri="{FF2B5EF4-FFF2-40B4-BE49-F238E27FC236}">
                <a16:creationId xmlns:a16="http://schemas.microsoft.com/office/drawing/2014/main" id="{19B578DF-0E0D-CC7E-0935-5EFAC55A00F4}"/>
              </a:ext>
            </a:extLst>
          </p:cNvPr>
          <p:cNvSpPr/>
          <p:nvPr/>
        </p:nvSpPr>
        <p:spPr>
          <a:xfrm>
            <a:off x="2716821" y="4676090"/>
            <a:ext cx="6221556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hu-HU" dirty="0"/>
          </a:p>
        </p:txBody>
      </p:sp>
      <p:sp>
        <p:nvSpPr>
          <p:cNvPr id="18" name="Nyíl: balra mutató 17">
            <a:extLst>
              <a:ext uri="{FF2B5EF4-FFF2-40B4-BE49-F238E27FC236}">
                <a16:creationId xmlns:a16="http://schemas.microsoft.com/office/drawing/2014/main" id="{3819955F-2174-A1F0-BDAE-118F33FF4B94}"/>
              </a:ext>
            </a:extLst>
          </p:cNvPr>
          <p:cNvSpPr/>
          <p:nvPr/>
        </p:nvSpPr>
        <p:spPr>
          <a:xfrm>
            <a:off x="2828412" y="6030384"/>
            <a:ext cx="5208442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dirty="0">
                <a:ea typeface="+mn-lt"/>
                <a:cs typeface="+mn-lt"/>
              </a:rPr>
              <a:t>[File]</a:t>
            </a:r>
            <a:endParaRPr lang="hu-HU" dirty="0"/>
          </a:p>
        </p:txBody>
      </p:sp>
      <p:sp>
        <p:nvSpPr>
          <p:cNvPr id="20" name="Nyíl: balra mutató 19">
            <a:extLst>
              <a:ext uri="{FF2B5EF4-FFF2-40B4-BE49-F238E27FC236}">
                <a16:creationId xmlns:a16="http://schemas.microsoft.com/office/drawing/2014/main" id="{CE7E971E-5A2B-0EA7-E475-353175D4244E}"/>
              </a:ext>
            </a:extLst>
          </p:cNvPr>
          <p:cNvSpPr/>
          <p:nvPr/>
        </p:nvSpPr>
        <p:spPr>
          <a:xfrm>
            <a:off x="7376631" y="9124241"/>
            <a:ext cx="454603" cy="870238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hu-HU" dirty="0">
              <a:cs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 descr="A képen táj, természet, kültéri, ég látható&#10;&#10;Automatikusan generált leírás">
            <a:extLst>
              <a:ext uri="{FF2B5EF4-FFF2-40B4-BE49-F238E27FC236}">
                <a16:creationId xmlns:a16="http://schemas.microsoft.com/office/drawing/2014/main" id="{CCE5D47B-F2C9-7CA1-C090-17E668B50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17"/>
          <a:stretch/>
        </p:blipFill>
        <p:spPr>
          <a:xfrm>
            <a:off x="20" y="10"/>
            <a:ext cx="18287978" cy="10286987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1350F361-A698-7252-7C3B-FD8337C5F90E}"/>
              </a:ext>
            </a:extLst>
          </p:cNvPr>
          <p:cNvSpPr txBox="1"/>
          <p:nvPr/>
        </p:nvSpPr>
        <p:spPr>
          <a:xfrm>
            <a:off x="889081" y="2609252"/>
            <a:ext cx="5809509" cy="5078313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hu-HU" sz="5400" b="1" dirty="0">
                <a:solidFill>
                  <a:srgbClr val="FF0000"/>
                </a:solidFill>
              </a:rPr>
              <a:t>Ha minden feltétel teljesült, akkor a weboldal jelzi, hogy sikeres a regisztráció!</a:t>
            </a:r>
            <a:endParaRPr lang="hu-HU" sz="5400" b="1" dirty="0">
              <a:solidFill>
                <a:srgbClr val="FF0000"/>
              </a:solidFill>
              <a:latin typeface="Gochi Hand"/>
            </a:endParaRPr>
          </a:p>
        </p:txBody>
      </p:sp>
      <p:pic>
        <p:nvPicPr>
          <p:cNvPr id="2" name="Kép 1" descr="A képen víz, szöveg, képernyőkép, Föld látható&#10;&#10;Automatikusan generált leírás">
            <a:extLst>
              <a:ext uri="{FF2B5EF4-FFF2-40B4-BE49-F238E27FC236}">
                <a16:creationId xmlns:a16="http://schemas.microsoft.com/office/drawing/2014/main" id="{9FFCB2ED-3BF6-3FB7-FC9B-4758A0D33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457" y="-3008"/>
            <a:ext cx="10617988" cy="10583214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212</Words>
  <Application>Microsoft Office PowerPoint</Application>
  <PresentationFormat>Egyéni</PresentationFormat>
  <Paragraphs>22</Paragraphs>
  <Slides>4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8" baseType="lpstr">
      <vt:lpstr>Arial</vt:lpstr>
      <vt:lpstr>Calibri</vt:lpstr>
      <vt:lpstr>Gochi Hand</vt:lpstr>
      <vt:lpstr>Office Theme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cp:lastModifiedBy>Takács Krisztián</cp:lastModifiedBy>
  <cp:revision>574</cp:revision>
  <dcterms:modified xsi:type="dcterms:W3CDTF">2023-10-20T06:13:02Z</dcterms:modified>
</cp:coreProperties>
</file>